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491" r:id="rId2"/>
    <p:sldId id="530" r:id="rId3"/>
    <p:sldId id="513" r:id="rId4"/>
    <p:sldId id="544" r:id="rId5"/>
    <p:sldId id="545" r:id="rId6"/>
    <p:sldId id="546" r:id="rId7"/>
    <p:sldId id="547" r:id="rId8"/>
    <p:sldId id="548" r:id="rId9"/>
    <p:sldId id="549" r:id="rId10"/>
    <p:sldId id="528" r:id="rId11"/>
    <p:sldId id="550" r:id="rId12"/>
    <p:sldId id="551" r:id="rId13"/>
    <p:sldId id="552" r:id="rId14"/>
    <p:sldId id="553" r:id="rId15"/>
    <p:sldId id="554" r:id="rId16"/>
    <p:sldId id="555" r:id="rId17"/>
    <p:sldId id="527" r:id="rId18"/>
    <p:sldId id="399" r:id="rId19"/>
    <p:sldId id="529" r:id="rId20"/>
    <p:sldId id="481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3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- 1.</a:t>
            </a: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21" y="1950515"/>
            <a:ext cx="5724144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to OData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we need OData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Benefits of OData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REST 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Stateless v/s Stateful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Architecture of SAP Gateway – Embedded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v/s Central HUB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Enable Gateway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RFC, System 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lias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Important TCode’s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Calls – GET Sample SAP OData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6988</TotalTime>
  <Words>361</Words>
  <Application>Microsoft Office PowerPoint</Application>
  <PresentationFormat>Widescreen</PresentationFormat>
  <Paragraphs>153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638</cp:revision>
  <dcterms:created xsi:type="dcterms:W3CDTF">2016-07-10T03:33:26Z</dcterms:created>
  <dcterms:modified xsi:type="dcterms:W3CDTF">2021-09-24T07:59:05Z</dcterms:modified>
</cp:coreProperties>
</file>